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t="17435" r="23029" b="40172"/>
          <a:stretch/>
        </p:blipFill>
        <p:spPr bwMode="auto">
          <a:xfrm>
            <a:off x="251520" y="79130"/>
            <a:ext cx="8640960" cy="6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4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25155" r="20938" b="6215"/>
          <a:stretch/>
        </p:blipFill>
        <p:spPr bwMode="auto">
          <a:xfrm>
            <a:off x="107504" y="188640"/>
            <a:ext cx="90010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4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8" t="26744" r="21488" b="16717"/>
          <a:stretch/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6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t="18073" r="21076" b="6093"/>
          <a:stretch/>
        </p:blipFill>
        <p:spPr bwMode="auto">
          <a:xfrm>
            <a:off x="179512" y="260648"/>
            <a:ext cx="856895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8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21737" r="21076" b="10563"/>
          <a:stretch/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08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016-2017_ОТДЕЛ ПО ПРОТИВОДЕЙСТВИЮ КОРРУПЦИИ\СЕМИНАР\!2018\9 декабря\Адм През\IMG_1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4280024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2016-2017_ОТДЕЛ ПО ПРОТИВОДЕЙСТВИЮ КОРРУПЦИИ\СЕМИНАР\!2018\9 декабря\Адм През\IMG_1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3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15753" r="21076" b="8169"/>
          <a:stretch/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02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7689" r="21347" b="28550"/>
          <a:stretch/>
        </p:blipFill>
        <p:spPr bwMode="auto">
          <a:xfrm>
            <a:off x="107503" y="188640"/>
            <a:ext cx="889636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7332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http://gossluzhba.gov.ru/reestr</a:t>
            </a:r>
          </a:p>
        </p:txBody>
      </p:sp>
    </p:spTree>
    <p:extLst>
      <p:ext uri="{BB962C8B-B14F-4D97-AF65-F5344CB8AC3E}">
        <p14:creationId xmlns:p14="http://schemas.microsoft.com/office/powerpoint/2010/main" val="359370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t="17092" r="20951" b="12432"/>
          <a:stretch/>
        </p:blipFill>
        <p:spPr bwMode="auto">
          <a:xfrm>
            <a:off x="107504" y="44624"/>
            <a:ext cx="8928992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3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2016-2017_ОТДЕЛ ПО ПРОТИВОДЕЙСТВИЮ КОРРУПЦИИ\СЕМИНАР\!2018\9 декабря\IMG_1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7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21312" r="21189" b="5469"/>
          <a:stretch/>
        </p:blipFill>
        <p:spPr bwMode="auto">
          <a:xfrm>
            <a:off x="0" y="0"/>
            <a:ext cx="903649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87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22591" r="21694" b="13787"/>
          <a:stretch/>
        </p:blipFill>
        <p:spPr bwMode="auto">
          <a:xfrm>
            <a:off x="107504" y="116632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13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3" t="32073" r="20833" b="16231"/>
          <a:stretch/>
        </p:blipFill>
        <p:spPr bwMode="auto">
          <a:xfrm>
            <a:off x="179512" y="260648"/>
            <a:ext cx="896448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6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26010" r="21281" b="11954"/>
          <a:stretch/>
        </p:blipFill>
        <p:spPr bwMode="auto">
          <a:xfrm>
            <a:off x="179512" y="188640"/>
            <a:ext cx="885698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7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16607" r="22312" b="16351"/>
          <a:stretch/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60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Петкова Христина Йордановна</dc:creator>
  <cp:lastModifiedBy>Петкова Христина Йордановна</cp:lastModifiedBy>
  <cp:revision>16</cp:revision>
  <cp:lastPrinted>2018-12-07T05:38:00Z</cp:lastPrinted>
  <dcterms:created xsi:type="dcterms:W3CDTF">2018-12-06T11:27:45Z</dcterms:created>
  <dcterms:modified xsi:type="dcterms:W3CDTF">2018-12-07T06:26:50Z</dcterms:modified>
</cp:coreProperties>
</file>